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56823" y="231820"/>
            <a:ext cx="8617180" cy="6194737"/>
          </a:xfrm>
        </p:spPr>
        <p:txBody>
          <a:bodyPr>
            <a:normAutofit/>
          </a:bodyPr>
          <a:lstStyle/>
          <a:p>
            <a:pPr algn="ctr"/>
            <a:endParaRPr lang="pt-BR" sz="2000" dirty="0"/>
          </a:p>
          <a:p>
            <a:pPr algn="ctr"/>
            <a:r>
              <a:rPr lang="pt-BR" sz="3200" dirty="0" smtClean="0">
                <a:solidFill>
                  <a:schemeClr val="accent2">
                    <a:lumMod val="75000"/>
                  </a:schemeClr>
                </a:solidFill>
                <a:latin typeface="Algerian" panose="04020705040A02060702" pitchFamily="82" charset="0"/>
              </a:rPr>
              <a:t>Câmara Municipal de nova Nazaré – </a:t>
            </a:r>
            <a:r>
              <a:rPr lang="pt-BR" sz="3200" dirty="0" err="1" smtClean="0">
                <a:solidFill>
                  <a:schemeClr val="accent2">
                    <a:lumMod val="75000"/>
                  </a:schemeClr>
                </a:solidFill>
                <a:latin typeface="Algerian" panose="04020705040A02060702" pitchFamily="82" charset="0"/>
              </a:rPr>
              <a:t>mt</a:t>
            </a:r>
            <a:endParaRPr lang="pt-BR" sz="3200" dirty="0" smtClean="0">
              <a:solidFill>
                <a:schemeClr val="accent2">
                  <a:lumMod val="75000"/>
                </a:schemeClr>
              </a:solidFill>
              <a:latin typeface="Algerian" panose="04020705040A02060702" pitchFamily="82" charset="0"/>
            </a:endParaRPr>
          </a:p>
          <a:p>
            <a:pPr algn="ctr"/>
            <a:endParaRPr lang="pt-BR" sz="4400" dirty="0">
              <a:solidFill>
                <a:schemeClr val="accent2"/>
              </a:solidFill>
              <a:latin typeface="Algerian" panose="04020705040A02060702" pitchFamily="82" charset="0"/>
            </a:endParaRPr>
          </a:p>
          <a:p>
            <a:pPr algn="ctr"/>
            <a:r>
              <a:rPr lang="pt-BR" sz="3200" dirty="0" smtClean="0">
                <a:solidFill>
                  <a:schemeClr val="accent2"/>
                </a:solidFill>
                <a:latin typeface="Algerian" panose="04020705040A02060702" pitchFamily="82" charset="0"/>
              </a:rPr>
              <a:t>Audiência Pública</a:t>
            </a:r>
          </a:p>
          <a:p>
            <a:endParaRPr lang="pt-BR" sz="2000" dirty="0" smtClean="0"/>
          </a:p>
          <a:p>
            <a:pPr algn="just"/>
            <a:r>
              <a:rPr lang="pt-BR" sz="2000" i="1" dirty="0" smtClean="0">
                <a:solidFill>
                  <a:schemeClr val="bg2">
                    <a:lumMod val="10000"/>
                  </a:schemeClr>
                </a:solidFill>
              </a:rPr>
              <a:t>O </a:t>
            </a:r>
            <a:r>
              <a:rPr lang="pt-BR" sz="2000" i="1" dirty="0">
                <a:solidFill>
                  <a:schemeClr val="bg2">
                    <a:lumMod val="10000"/>
                  </a:schemeClr>
                </a:solidFill>
              </a:rPr>
              <a:t>Presidente da Câmara Municipal de </a:t>
            </a:r>
            <a:r>
              <a:rPr lang="pt-BR" sz="2000" i="1" dirty="0" smtClean="0">
                <a:solidFill>
                  <a:schemeClr val="bg2">
                    <a:lumMod val="10000"/>
                  </a:schemeClr>
                </a:solidFill>
              </a:rPr>
              <a:t>Vereadores de Nova Nazaré/MT, Senhor Marcio Tulio,  </a:t>
            </a:r>
            <a:r>
              <a:rPr lang="pt-BR" sz="2000" i="1" dirty="0">
                <a:solidFill>
                  <a:schemeClr val="bg2">
                    <a:lumMod val="10000"/>
                  </a:schemeClr>
                </a:solidFill>
              </a:rPr>
              <a:t>tem a honra de convidar todos os munícipes para Participar de uma Audiência </a:t>
            </a:r>
            <a:r>
              <a:rPr lang="pt-BR" sz="2000" i="1" dirty="0" smtClean="0">
                <a:solidFill>
                  <a:schemeClr val="bg2">
                    <a:lumMod val="10000"/>
                  </a:schemeClr>
                </a:solidFill>
              </a:rPr>
              <a:t>Pública </a:t>
            </a:r>
            <a:r>
              <a:rPr lang="pt-BR" sz="2000" i="1" dirty="0">
                <a:solidFill>
                  <a:schemeClr val="bg2">
                    <a:lumMod val="10000"/>
                  </a:schemeClr>
                </a:solidFill>
              </a:rPr>
              <a:t>que acontecera no dia 29 de outubro de 2019, ás 19:00 horas, no recinto da câmara municipal de vereadores de Nova </a:t>
            </a:r>
            <a:r>
              <a:rPr lang="pt-BR" sz="2000" i="1" dirty="0" smtClean="0">
                <a:solidFill>
                  <a:schemeClr val="bg2">
                    <a:lumMod val="10000"/>
                  </a:schemeClr>
                </a:solidFill>
              </a:rPr>
              <a:t>Nazaré, onde </a:t>
            </a:r>
            <a:r>
              <a:rPr lang="pt-BR" sz="2000" i="1" dirty="0">
                <a:solidFill>
                  <a:schemeClr val="bg2">
                    <a:lumMod val="10000"/>
                  </a:schemeClr>
                </a:solidFill>
              </a:rPr>
              <a:t>será tratado sobre os Projetos de Lei </a:t>
            </a:r>
            <a:r>
              <a:rPr lang="pt-BR" sz="2000" i="1" dirty="0" smtClean="0">
                <a:solidFill>
                  <a:schemeClr val="bg2">
                    <a:lumMod val="10000"/>
                  </a:schemeClr>
                </a:solidFill>
              </a:rPr>
              <a:t>nº 020/2019 </a:t>
            </a:r>
            <a:r>
              <a:rPr lang="pt-BR" sz="2000" i="1" dirty="0">
                <a:solidFill>
                  <a:schemeClr val="bg2">
                    <a:lumMod val="10000"/>
                  </a:schemeClr>
                </a:solidFill>
              </a:rPr>
              <a:t>e 021/2019, que versam sobre a Pavimentação Asfáltica e Aquisição de Transporte Escolar.</a:t>
            </a:r>
          </a:p>
          <a:p>
            <a:pPr algn="just"/>
            <a:r>
              <a:rPr lang="pt-BR" sz="2000" i="1" dirty="0">
                <a:solidFill>
                  <a:schemeClr val="bg2">
                    <a:lumMod val="10000"/>
                  </a:schemeClr>
                </a:solidFill>
              </a:rPr>
              <a:t>Venha </a:t>
            </a:r>
            <a:r>
              <a:rPr lang="pt-BR" sz="2000" i="1" dirty="0" smtClean="0">
                <a:solidFill>
                  <a:schemeClr val="bg2">
                    <a:lumMod val="10000"/>
                  </a:schemeClr>
                </a:solidFill>
              </a:rPr>
              <a:t>e participe, sua presença é </a:t>
            </a:r>
            <a:r>
              <a:rPr lang="pt-BR" sz="2000" i="1" dirty="0">
                <a:solidFill>
                  <a:schemeClr val="bg2">
                    <a:lumMod val="10000"/>
                  </a:schemeClr>
                </a:solidFill>
              </a:rPr>
              <a:t>muito importante</a:t>
            </a:r>
            <a:r>
              <a:rPr lang="pt-BR" i="1" dirty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14359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do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</TotalTime>
  <Words>98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Algerian</vt:lpstr>
      <vt:lpstr>Arial</vt:lpstr>
      <vt:lpstr>Trebuchet MS</vt:lpstr>
      <vt:lpstr>Wingdings 3</vt:lpstr>
      <vt:lpstr>Facetado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Câmara Municipal Nova Nazaré</dc:creator>
  <cp:lastModifiedBy>Câmara Municipal Nova Nazaré</cp:lastModifiedBy>
  <cp:revision>2</cp:revision>
  <dcterms:created xsi:type="dcterms:W3CDTF">2019-10-24T15:24:49Z</dcterms:created>
  <dcterms:modified xsi:type="dcterms:W3CDTF">2019-10-24T15:46:28Z</dcterms:modified>
</cp:coreProperties>
</file>